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77" r:id="rId1"/>
  </p:sldMasterIdLst>
  <p:sldIdLst>
    <p:sldId id="256" r:id="rId2"/>
    <p:sldId id="267" r:id="rId3"/>
    <p:sldId id="279" r:id="rId4"/>
    <p:sldId id="280" r:id="rId5"/>
    <p:sldId id="257" r:id="rId6"/>
    <p:sldId id="270" r:id="rId7"/>
    <p:sldId id="258" r:id="rId8"/>
    <p:sldId id="268" r:id="rId9"/>
    <p:sldId id="259" r:id="rId10"/>
    <p:sldId id="269" r:id="rId11"/>
    <p:sldId id="266" r:id="rId12"/>
    <p:sldId id="273" r:id="rId13"/>
    <p:sldId id="260" r:id="rId14"/>
    <p:sldId id="274" r:id="rId15"/>
    <p:sldId id="262" r:id="rId16"/>
    <p:sldId id="275" r:id="rId17"/>
    <p:sldId id="261" r:id="rId18"/>
    <p:sldId id="276" r:id="rId19"/>
    <p:sldId id="265" r:id="rId20"/>
    <p:sldId id="278" r:id="rId21"/>
    <p:sldId id="271" r:id="rId22"/>
    <p:sldId id="277" r:id="rId23"/>
    <p:sldId id="272" r:id="rId24"/>
    <p:sldId id="264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005" autoAdjust="0"/>
    <p:restoredTop sz="94660"/>
  </p:normalViewPr>
  <p:slideViewPr>
    <p:cSldViewPr snapToGrid="0">
      <p:cViewPr>
        <p:scale>
          <a:sx n="66" d="100"/>
          <a:sy n="66" d="100"/>
        </p:scale>
        <p:origin x="60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 smtClean="0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759875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20383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59428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36026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97883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16655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92747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86279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35855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89033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4319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9A41ADC7-3147-4B52-9D01-FB7614C6502F}" type="datetimeFigureOut">
              <a:rPr lang="he-IL" smtClean="0"/>
              <a:t>י"ז/אלול/תשפ"א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5C6D930-409E-4476-BD9E-BEF889B49829}" type="slidenum">
              <a:rPr lang="he-IL" smtClean="0"/>
              <a:t>‹#›</a:t>
            </a:fld>
            <a:endParaRPr lang="he-IL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61495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r" defTabSz="914400" rtl="1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r" defTabSz="914400" rtl="1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9.mp4"/><Relationship Id="rId1" Type="http://schemas.openxmlformats.org/officeDocument/2006/relationships/video" Target="NULL" TargetMode="Externa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10" Type="http://schemas.openxmlformats.org/officeDocument/2006/relationships/image" Target="../media/image8.jpeg"/><Relationship Id="rId4" Type="http://schemas.microsoft.com/office/2007/relationships/hdphoto" Target="../media/hdphoto1.wdp"/><Relationship Id="rId9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סימנים חיוניים: להבין מה גוף האדם מנסה להגיד לנו - פורטל עובדי הוראה | מרחב  פדגוגי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36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מלבן 3"/>
          <p:cNvSpPr/>
          <p:nvPr/>
        </p:nvSpPr>
        <p:spPr>
          <a:xfrm>
            <a:off x="1398890" y="1756844"/>
            <a:ext cx="9289723" cy="467820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6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>Our Body</a:t>
            </a:r>
            <a:br>
              <a:rPr lang="en-US" sz="166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</a:br>
            <a:r>
              <a:rPr lang="en-US" sz="66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/>
            </a:r>
            <a:br>
              <a:rPr lang="en-US" sz="66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</a:br>
            <a:r>
              <a:rPr lang="en-US" sz="6600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>Shira</a:t>
            </a:r>
            <a:r>
              <a:rPr lang="en-US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>-</a:t>
            </a:r>
            <a:r>
              <a:rPr lang="en-US" sz="66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> </a:t>
            </a:r>
            <a:r>
              <a:rPr lang="en-US" sz="6600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>Shahar</a:t>
            </a:r>
            <a:r>
              <a:rPr lang="en-US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>-</a:t>
            </a:r>
            <a:r>
              <a:rPr lang="en-US" sz="66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> Salome</a:t>
            </a:r>
            <a:endParaRPr lang="he-IL" sz="6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11112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921" y="543325"/>
            <a:ext cx="10103739" cy="56959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8614" y="5854513"/>
            <a:ext cx="690880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4 </a:t>
            </a:r>
            <a:r>
              <a:rPr lang="en-US" sz="4400" dirty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– Vaccine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9882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evelhis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1488" y="608058"/>
            <a:ext cx="10120801" cy="57013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4640" y="5854514"/>
            <a:ext cx="690880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4 </a:t>
            </a:r>
            <a:r>
              <a:rPr lang="en-US" sz="4400" dirty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– Vaccine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61630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98" y="428330"/>
            <a:ext cx="10097027" cy="566045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4640" y="5864039"/>
            <a:ext cx="552704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5 </a:t>
            </a:r>
            <a:r>
              <a:rPr lang="en-US" sz="4400" dirty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- Stomach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73115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evel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7442" y="708024"/>
            <a:ext cx="9801815" cy="54228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4640" y="5854514"/>
            <a:ext cx="552704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5 </a:t>
            </a:r>
            <a:r>
              <a:rPr lang="en-US" sz="4400" dirty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- Stomach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999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797" y="475953"/>
            <a:ext cx="10116078" cy="56823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4640" y="5854514"/>
            <a:ext cx="552704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6 </a:t>
            </a:r>
            <a:r>
              <a:rPr lang="en-US" sz="4400" dirty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- </a:t>
            </a:r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Ears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962940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evel6 new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9043" y="641260"/>
            <a:ext cx="9733597" cy="54831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4640" y="5854514"/>
            <a:ext cx="552704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6 </a:t>
            </a:r>
            <a:r>
              <a:rPr lang="en-US" sz="4400" dirty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- </a:t>
            </a:r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Ears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790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171" y="456903"/>
            <a:ext cx="10106553" cy="56769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4640" y="5854514"/>
            <a:ext cx="690880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7 – Eyes &amp; Brain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8935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evel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9728" y="647066"/>
            <a:ext cx="10115324" cy="55962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4640" y="5854514"/>
            <a:ext cx="690880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7 – Eyes &amp; Brain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3926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413" y="423566"/>
            <a:ext cx="10130362" cy="57135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4640" y="5854514"/>
            <a:ext cx="690880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8 – DNA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2651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evel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1488" y="608058"/>
            <a:ext cx="10042752" cy="56311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4640" y="5854514"/>
            <a:ext cx="690880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8 – DNA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52560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סימנים חיוניים: להבין מה גוף האדם מנסה להגיד לנו - פורטל עובדי הוראה | מרחב  פדגוגי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36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תמונה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8549" y="220849"/>
            <a:ext cx="4695851" cy="643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642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939" y="361652"/>
            <a:ext cx="10106972" cy="575339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4640" y="5854514"/>
            <a:ext cx="690880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9 </a:t>
            </a:r>
            <a:r>
              <a:rPr lang="en-US" sz="4400" dirty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– </a:t>
            </a:r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The teeth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77780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4640" y="5854514"/>
            <a:ext cx="690880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9 </a:t>
            </a:r>
            <a:r>
              <a:rPr lang="en-US" sz="4400" dirty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– </a:t>
            </a:r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The teeth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  <p:pic>
        <p:nvPicPr>
          <p:cNvPr id="2" name="שלב 9 חדש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2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0877" y="934314"/>
            <a:ext cx="10185764" cy="477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305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362" y="414043"/>
            <a:ext cx="10149414" cy="568418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4640" y="5854514"/>
            <a:ext cx="690880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10 </a:t>
            </a:r>
            <a:r>
              <a:rPr lang="en-US" sz="4400" dirty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– </a:t>
            </a:r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The fetch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5273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שלב 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3521" y="286294"/>
            <a:ext cx="9998385" cy="59316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4640" y="5854514"/>
            <a:ext cx="690880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10 </a:t>
            </a:r>
            <a:r>
              <a:rPr lang="en-US" sz="4400" dirty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– </a:t>
            </a:r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The fetch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6528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סימנים חיוניים: להבין מה גוף האדם מנסה להגיד לנו - פורטל עובדי הוראה | מרחב  פדגוגי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36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62760" y="1902274"/>
            <a:ext cx="8666480" cy="264687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600" dirty="0" smtClean="0">
                <a:latin typeface="BN Matan" panose="02000500000000000000" pitchFamily="2" charset="-79"/>
                <a:cs typeface="BN Matan" panose="02000500000000000000" pitchFamily="2" charset="-79"/>
              </a:rPr>
              <a:t>The End</a:t>
            </a:r>
            <a:endParaRPr lang="he-IL" sz="16600" dirty="0"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052681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סימנים חיוניים: להבין מה גוף האדם מנסה להגיד לנו - פורטל עובדי הוראה | מרחב  פדגוגי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36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מלבן 3"/>
          <p:cNvSpPr/>
          <p:nvPr/>
        </p:nvSpPr>
        <p:spPr>
          <a:xfrm>
            <a:off x="3504924" y="0"/>
            <a:ext cx="4145687" cy="255454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>
              <a:defRPr/>
            </a:pPr>
            <a:r>
              <a:rPr lang="en-US" sz="8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>Our </a:t>
            </a:r>
            <a:r>
              <a:rPr lang="en-US" sz="8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>goal</a:t>
            </a:r>
            <a:r>
              <a:rPr lang="en-US" sz="8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/>
            </a:r>
            <a:br>
              <a:rPr lang="en-US" sz="8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</a:br>
            <a:r>
              <a:rPr lang="en-US" sz="4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/>
            </a:r>
            <a:br>
              <a:rPr lang="en-US" sz="4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</a:br>
            <a:endParaRPr lang="he-IL" sz="40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  <p:sp>
        <p:nvSpPr>
          <p:cNvPr id="8" name="מלבן מעוגל 7"/>
          <p:cNvSpPr/>
          <p:nvPr/>
        </p:nvSpPr>
        <p:spPr>
          <a:xfrm>
            <a:off x="1510495" y="1461911"/>
            <a:ext cx="8762036" cy="512987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TextBox 4"/>
          <p:cNvSpPr txBox="1"/>
          <p:nvPr/>
        </p:nvSpPr>
        <p:spPr>
          <a:xfrm>
            <a:off x="1817224" y="1663780"/>
            <a:ext cx="8148577" cy="501675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defRPr/>
            </a:pPr>
            <a:r>
              <a:rPr lang="en-US" sz="3200" b="1" dirty="0">
                <a:latin typeface="Arial" pitchFamily="34" charset="0"/>
                <a:ea typeface="Tahoma" pitchFamily="34" charset="0"/>
                <a:cs typeface="Arial" pitchFamily="34" charset="0"/>
              </a:rPr>
              <a:t>Our goal in the project is for people to document </a:t>
            </a:r>
            <a:r>
              <a:rPr lang="en-US" sz="3200" b="1" dirty="0" smtClean="0">
                <a:latin typeface="Arial" pitchFamily="34" charset="0"/>
                <a:ea typeface="Tahoma" pitchFamily="34" charset="0"/>
                <a:cs typeface="Arial" pitchFamily="34" charset="0"/>
              </a:rPr>
              <a:t>body processes </a:t>
            </a:r>
            <a:r>
              <a:rPr lang="en-US" sz="3200" b="1" dirty="0">
                <a:latin typeface="Arial" pitchFamily="34" charset="0"/>
                <a:ea typeface="Tahoma" pitchFamily="34" charset="0"/>
                <a:cs typeface="Arial" pitchFamily="34" charset="0"/>
              </a:rPr>
              <a:t>in an accessible and experiential way.</a:t>
            </a:r>
            <a:br>
              <a:rPr lang="en-US" sz="3200" b="1" dirty="0">
                <a:latin typeface="Arial" pitchFamily="34" charset="0"/>
                <a:ea typeface="Tahoma" pitchFamily="34" charset="0"/>
                <a:cs typeface="Arial" pitchFamily="34" charset="0"/>
              </a:rPr>
            </a:br>
            <a:r>
              <a:rPr lang="en-US" sz="3200" b="1" dirty="0">
                <a:latin typeface="Arial" pitchFamily="34" charset="0"/>
                <a:ea typeface="Tahoma" pitchFamily="34" charset="0"/>
                <a:cs typeface="Arial" pitchFamily="34" charset="0"/>
              </a:rPr>
              <a:t>We have created learning in a fascinating and different way from existing games.</a:t>
            </a:r>
          </a:p>
          <a:p>
            <a:pPr>
              <a:defRPr/>
            </a:pPr>
            <a:r>
              <a:rPr lang="en-US" sz="3200" b="1" dirty="0">
                <a:latin typeface="Arial" pitchFamily="34" charset="0"/>
                <a:ea typeface="Tahoma" pitchFamily="34" charset="0"/>
                <a:cs typeface="Arial" pitchFamily="34" charset="0"/>
              </a:rPr>
              <a:t>The game is varied and includes different body parts so that we can </a:t>
            </a:r>
            <a:br>
              <a:rPr lang="en-US" sz="3200" b="1" dirty="0">
                <a:latin typeface="Arial" pitchFamily="34" charset="0"/>
                <a:ea typeface="Tahoma" pitchFamily="34" charset="0"/>
                <a:cs typeface="Arial" pitchFamily="34" charset="0"/>
              </a:rPr>
            </a:br>
            <a:r>
              <a:rPr lang="en-US" sz="3200" b="1" dirty="0">
                <a:latin typeface="Arial" pitchFamily="34" charset="0"/>
                <a:ea typeface="Tahoma" pitchFamily="34" charset="0"/>
                <a:cs typeface="Arial" pitchFamily="34" charset="0"/>
              </a:rPr>
              <a:t>understand the overall way the body works.</a:t>
            </a:r>
            <a:endParaRPr lang="he-IL" sz="3200" b="1" dirty="0">
              <a:latin typeface="Arial" pitchFamily="34" charset="0"/>
              <a:ea typeface="Tahoma" pitchFamily="34" charset="0"/>
              <a:cs typeface="Arial" pitchFamily="34" charset="0"/>
            </a:endParaRPr>
          </a:p>
          <a:p>
            <a:endParaRPr lang="he-IL" sz="3200" b="1" dirty="0"/>
          </a:p>
        </p:txBody>
      </p:sp>
    </p:spTree>
    <p:extLst>
      <p:ext uri="{BB962C8B-B14F-4D97-AF65-F5344CB8AC3E}">
        <p14:creationId xmlns:p14="http://schemas.microsoft.com/office/powerpoint/2010/main" val="433643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סימנים חיוניים: להבין מה גוף האדם מנסה להגיד לנו - פורטל עובדי הוראה | מרחב  פדגוגי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36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קבוצה 3"/>
          <p:cNvGrpSpPr/>
          <p:nvPr/>
        </p:nvGrpSpPr>
        <p:grpSpPr>
          <a:xfrm>
            <a:off x="837579" y="1529792"/>
            <a:ext cx="10516837" cy="5048492"/>
            <a:chOff x="872652" y="785149"/>
            <a:chExt cx="6524805" cy="3066288"/>
          </a:xfrm>
        </p:grpSpPr>
        <p:sp>
          <p:nvSpPr>
            <p:cNvPr id="6" name="Rounded Rectangle 6"/>
            <p:cNvSpPr/>
            <p:nvPr/>
          </p:nvSpPr>
          <p:spPr>
            <a:xfrm>
              <a:off x="872652" y="785149"/>
              <a:ext cx="6524805" cy="3066288"/>
            </a:xfrm>
            <a:prstGeom prst="roundRect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1" anchor="t"/>
            <a:lstStyle/>
            <a:p>
              <a:pPr rtl="1">
                <a:defRPr/>
              </a:pPr>
              <a:endParaRPr lang="en-US" sz="1050" b="1" u="sng" dirty="0" smtClean="0">
                <a:solidFill>
                  <a:prstClr val="black"/>
                </a:solidFill>
                <a:latin typeface="Arial" pitchFamily="34" charset="0"/>
                <a:ea typeface="Tahoma" pitchFamily="34" charset="0"/>
                <a:cs typeface="Arial" pitchFamily="34" charset="0"/>
              </a:endParaRPr>
            </a:p>
            <a:p>
              <a:pPr rtl="1">
                <a:defRPr/>
              </a:pPr>
              <a:endParaRPr lang="en-US" sz="1050" b="1" u="sng" dirty="0">
                <a:solidFill>
                  <a:prstClr val="black"/>
                </a:solidFill>
                <a:latin typeface="Arial" pitchFamily="34" charset="0"/>
                <a:ea typeface="Tahoma" pitchFamily="34" charset="0"/>
                <a:cs typeface="Arial" pitchFamily="34" charset="0"/>
              </a:endParaRPr>
            </a:p>
          </p:txBody>
        </p:sp>
        <p:sp>
          <p:nvSpPr>
            <p:cNvPr id="7" name="חץ ימינה 6"/>
            <p:cNvSpPr/>
            <p:nvPr/>
          </p:nvSpPr>
          <p:spPr>
            <a:xfrm>
              <a:off x="2206714" y="1948424"/>
              <a:ext cx="505968" cy="125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חץ ימינה 7"/>
            <p:cNvSpPr/>
            <p:nvPr/>
          </p:nvSpPr>
          <p:spPr>
            <a:xfrm>
              <a:off x="4364295" y="1948424"/>
              <a:ext cx="505968" cy="125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pic>
          <p:nvPicPr>
            <p:cNvPr id="9" name="Picture 8" descr="lovepik_611710434 גרפיקה_תמונה חינם ציור היתולי זכוכית מגדלת וקטור"/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326" b="97674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92267" y="1444744"/>
              <a:ext cx="415925" cy="3652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10" descr="Books Animated Pictures - Books Library"/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0" r="99772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 flipV="1">
              <a:off x="1406318" y="1538173"/>
              <a:ext cx="366346" cy="2274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1" name="קבוצה 10"/>
            <p:cNvGrpSpPr/>
            <p:nvPr/>
          </p:nvGrpSpPr>
          <p:grpSpPr>
            <a:xfrm>
              <a:off x="1004366" y="1454373"/>
              <a:ext cx="5903506" cy="1765332"/>
              <a:chOff x="298311" y="6917624"/>
              <a:chExt cx="5903506" cy="1765332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364078" y="7231202"/>
                <a:ext cx="1121664" cy="39256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1200" dirty="0"/>
                  <a:t>We researched a particular organ in the body</a:t>
                </a:r>
                <a:endParaRPr lang="he-IL" sz="1200" dirty="0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2101438" y="7231202"/>
                <a:ext cx="1385474" cy="28040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1200" dirty="0"/>
                  <a:t>From the information we chose what to focus on at the stage</a:t>
                </a:r>
                <a:endParaRPr lang="he-IL" sz="1200" dirty="0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271099" y="7232353"/>
                <a:ext cx="1385474" cy="39256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1200" dirty="0"/>
                  <a:t>We thought about how to convey the information in an experiential way</a:t>
                </a:r>
                <a:endParaRPr lang="he-IL" sz="1200" dirty="0"/>
              </a:p>
            </p:txBody>
          </p:sp>
          <p:sp>
            <p:nvSpPr>
              <p:cNvPr id="15" name="חץ פניית פרסה 14"/>
              <p:cNvSpPr/>
              <p:nvPr/>
            </p:nvSpPr>
            <p:spPr>
              <a:xfrm rot="5400000">
                <a:off x="5539951" y="7770043"/>
                <a:ext cx="927704" cy="396028"/>
              </a:xfrm>
              <a:prstGeom prst="utur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390323" y="8178236"/>
                <a:ext cx="1385474" cy="5047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1200" dirty="0"/>
                  <a:t>We were looking for suitable objects in the UNITY software that would look as similar as possible to reality</a:t>
                </a:r>
                <a:endParaRPr lang="he-IL" sz="1200" dirty="0"/>
              </a:p>
            </p:txBody>
          </p:sp>
          <p:sp>
            <p:nvSpPr>
              <p:cNvPr id="17" name="חץ ימינה 16"/>
              <p:cNvSpPr/>
              <p:nvPr/>
            </p:nvSpPr>
            <p:spPr>
              <a:xfrm flipH="1">
                <a:off x="3658240" y="8456990"/>
                <a:ext cx="505968" cy="12747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2112879" y="8178236"/>
                <a:ext cx="1385474" cy="5047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1200" dirty="0"/>
                  <a:t>We built the stage and looked for a suitable video to illustrate where the stage is focused and put the player in the mood</a:t>
                </a:r>
                <a:endParaRPr lang="he-IL" sz="1200" dirty="0"/>
              </a:p>
            </p:txBody>
          </p:sp>
          <p:sp>
            <p:nvSpPr>
              <p:cNvPr id="19" name="חץ ימינה 18"/>
              <p:cNvSpPr/>
              <p:nvPr/>
            </p:nvSpPr>
            <p:spPr>
              <a:xfrm flipH="1">
                <a:off x="1501299" y="8435967"/>
                <a:ext cx="505968" cy="12747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98311" y="8238471"/>
                <a:ext cx="1187992" cy="39256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1200" dirty="0"/>
                  <a:t>A finished game that contains content about the organs of the body</a:t>
                </a:r>
                <a:endParaRPr lang="he-IL" sz="1200" dirty="0"/>
              </a:p>
            </p:txBody>
          </p:sp>
          <p:pic>
            <p:nvPicPr>
              <p:cNvPr id="21" name="Picture 12" descr="Slide Cartoon Stock Illustrations – 15,780 Slide Cartoon Stock  Illustrations, Vectors &amp; Clipart - Dreamstime"/>
              <p:cNvPicPr>
                <a:picLocks noChangeAspect="1" noChangeArrowheads="1"/>
              </p:cNvPicPr>
              <p:nvPr/>
            </p:nvPicPr>
            <p:blipFill>
              <a:blip r:embed="rId7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36593" y="6917624"/>
                <a:ext cx="378792" cy="33267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14" descr="יוניטי (מנוע משחק) – ויקיפדיה"/>
              <p:cNvPicPr>
                <a:picLocks noChangeAspect="1" noChangeArrowheads="1"/>
              </p:cNvPicPr>
              <p:nvPr/>
            </p:nvPicPr>
            <p:blipFill rotWithShape="1">
              <a:blip r:embed="rId8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8659"/>
              <a:stretch/>
            </p:blipFill>
            <p:spPr bwMode="auto">
              <a:xfrm>
                <a:off x="4872066" y="7938923"/>
                <a:ext cx="325038" cy="25088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3" name="Picture 24" descr="Movie Clap and Curved Flimstrip Border Laser Die Cut"/>
              <p:cNvPicPr>
                <a:picLocks noChangeAspect="1" noChangeArrowheads="1"/>
              </p:cNvPicPr>
              <p:nvPr/>
            </p:nvPicPr>
            <p:blipFill>
              <a:blip r:embed="rId9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2393" y="7921385"/>
                <a:ext cx="980502" cy="2609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4" name="Picture 26" descr="Cartoon image game icon gamepad symbol Royalty Free Vector"/>
              <p:cNvPicPr>
                <a:picLocks noChangeAspect="1" noChangeArrowheads="1"/>
              </p:cNvPicPr>
              <p:nvPr/>
            </p:nvPicPr>
            <p:blipFill rotWithShape="1">
              <a:blip r:embed="rId10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2059"/>
              <a:stretch/>
            </p:blipFill>
            <p:spPr bwMode="auto">
              <a:xfrm>
                <a:off x="595490" y="7899509"/>
                <a:ext cx="481885" cy="29029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26" name="מלבן 25"/>
          <p:cNvSpPr/>
          <p:nvPr/>
        </p:nvSpPr>
        <p:spPr>
          <a:xfrm>
            <a:off x="3058947" y="115118"/>
            <a:ext cx="6074099" cy="255454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>
              <a:defRPr/>
            </a:pPr>
            <a:r>
              <a:rPr lang="en-US" sz="8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>Our </a:t>
            </a:r>
            <a:r>
              <a:rPr lang="en-US" sz="8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>process:</a:t>
            </a:r>
            <a:r>
              <a:rPr lang="en-US" sz="8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/>
            </a:r>
            <a:br>
              <a:rPr lang="en-US" sz="8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</a:br>
            <a:r>
              <a:rPr lang="en-US" sz="4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  <a:t/>
            </a:r>
            <a:br>
              <a:rPr lang="en-US" sz="4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N Matan" panose="02000500000000000000" pitchFamily="2" charset="-79"/>
                <a:cs typeface="BN Matan" panose="02000500000000000000" pitchFamily="2" charset="-79"/>
              </a:rPr>
            </a:br>
            <a:endParaRPr lang="he-IL" sz="40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8979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evel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9329" y="681900"/>
            <a:ext cx="9000625" cy="49795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4640" y="5854514"/>
            <a:ext cx="552704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1 - Corona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933241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809" y="649768"/>
            <a:ext cx="9942014" cy="55894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5466" y="5854513"/>
            <a:ext cx="552704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2 - Legs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02751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evel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0358" y="629649"/>
            <a:ext cx="10069369" cy="557085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4640" y="5854514"/>
            <a:ext cx="552704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2 - Legs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000080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273" y="612036"/>
            <a:ext cx="10301468" cy="579835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4640" y="5854514"/>
            <a:ext cx="552704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3 - Nose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592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evel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3237" y="716733"/>
            <a:ext cx="9331551" cy="51626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4640" y="5854514"/>
            <a:ext cx="552704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BN Matan" panose="02000500000000000000" pitchFamily="2" charset="-79"/>
                <a:cs typeface="BN Matan" panose="02000500000000000000" pitchFamily="2" charset="-79"/>
              </a:rPr>
              <a:t>Level 3 - Nose</a:t>
            </a:r>
            <a:endParaRPr lang="he-IL" sz="4400" dirty="0">
              <a:solidFill>
                <a:schemeClr val="bg1"/>
              </a:solidFill>
              <a:latin typeface="BN Matan" panose="02000500000000000000" pitchFamily="2" charset="-79"/>
              <a:cs typeface="BN Matan" panose="02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3666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3463</TotalTime>
  <Words>245</Words>
  <Application>Microsoft Office PowerPoint</Application>
  <PresentationFormat>מסך רחב</PresentationFormat>
  <Paragraphs>31</Paragraphs>
  <Slides>24</Slides>
  <Notes>0</Notes>
  <HiddenSlides>0</HiddenSlides>
  <MMClips>10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24</vt:i4>
      </vt:variant>
    </vt:vector>
  </HeadingPairs>
  <TitlesOfParts>
    <vt:vector size="30" baseType="lpstr">
      <vt:lpstr>Aharoni</vt:lpstr>
      <vt:lpstr>Arial</vt:lpstr>
      <vt:lpstr>BN Matan</vt:lpstr>
      <vt:lpstr>Franklin Gothic Book</vt:lpstr>
      <vt:lpstr>Tahoma</vt:lpstr>
      <vt:lpstr>Crop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‏‏משתמש Windows</dc:creator>
  <cp:lastModifiedBy>‏‏משתמש Windows</cp:lastModifiedBy>
  <cp:revision>26</cp:revision>
  <dcterms:created xsi:type="dcterms:W3CDTF">2021-06-06T07:13:03Z</dcterms:created>
  <dcterms:modified xsi:type="dcterms:W3CDTF">2021-08-25T17:48:54Z</dcterms:modified>
</cp:coreProperties>
</file>

<file path=docProps/thumbnail.jpeg>
</file>